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letter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04/12/2023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92668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04/12/2023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62336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04/12/2023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44460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04/12/2023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20899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04/12/2023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56508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04/12/2023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71748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04/12/2023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82900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04/12/2023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3275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04/12/2023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95587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04/12/2023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43725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04/12/2023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32646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6B55AA-C8A6-4694-91E4-F73E65013F1E}" type="datetimeFigureOut">
              <a:rPr lang="es-MX" smtClean="0"/>
              <a:t>04/12/2023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56337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34930" t="21629" r="3380" b="18498"/>
          <a:stretch/>
        </p:blipFill>
        <p:spPr>
          <a:xfrm>
            <a:off x="1184857" y="2884681"/>
            <a:ext cx="6581104" cy="3591060"/>
          </a:xfrm>
          <a:prstGeom prst="rect">
            <a:avLst/>
          </a:prstGeom>
        </p:spPr>
      </p:pic>
      <p:grpSp>
        <p:nvGrpSpPr>
          <p:cNvPr id="8" name="Grupo 7"/>
          <p:cNvGrpSpPr/>
          <p:nvPr/>
        </p:nvGrpSpPr>
        <p:grpSpPr>
          <a:xfrm>
            <a:off x="1007774" y="1127140"/>
            <a:ext cx="7052191" cy="1637530"/>
            <a:chOff x="2279559" y="359852"/>
            <a:chExt cx="9402921" cy="2183373"/>
          </a:xfrm>
        </p:grpSpPr>
        <p:pic>
          <p:nvPicPr>
            <p:cNvPr id="5" name="Imagen 4" descr="C:\Users\Admin\Downloads\(JPG) LOGO_IP_LOGO ARMAS_FONDO BLANCO.jp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46" t="15297" r="6693" b="20295"/>
            <a:stretch/>
          </p:blipFill>
          <p:spPr bwMode="auto">
            <a:xfrm>
              <a:off x="6691380" y="359852"/>
              <a:ext cx="4991100" cy="121856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6" name="CuadroTexto 5"/>
            <p:cNvSpPr txBox="1"/>
            <p:nvPr/>
          </p:nvSpPr>
          <p:spPr>
            <a:xfrm>
              <a:off x="2292439" y="721217"/>
              <a:ext cx="425002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350" b="1" dirty="0"/>
                <a:t>DIRECCIÓN GENERAL DE ESTUDIOS Y PROYECTOS</a:t>
              </a:r>
            </a:p>
          </p:txBody>
        </p:sp>
        <p:sp>
          <p:nvSpPr>
            <p:cNvPr id="7" name="CuadroTexto 6"/>
            <p:cNvSpPr txBox="1"/>
            <p:nvPr/>
          </p:nvSpPr>
          <p:spPr>
            <a:xfrm>
              <a:off x="2279559" y="1558340"/>
              <a:ext cx="9138366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350" dirty="0"/>
                <a:t>CROQUIS DE MICROLOCALIZACIÓN</a:t>
              </a:r>
            </a:p>
            <a:p>
              <a:pPr algn="ctr"/>
              <a:endParaRPr lang="es-MX" sz="450" dirty="0"/>
            </a:p>
            <a:p>
              <a:pPr algn="ctr"/>
              <a:r>
                <a:rPr lang="es-MX" sz="1200" dirty="0"/>
                <a:t>ESTUDIO Y PROYECTO PARA LA </a:t>
              </a:r>
              <a:r>
                <a:rPr lang="es-MX" sz="1200" dirty="0" smtClean="0"/>
                <a:t>REMODELACIÓN DE LA PLAZA INDEPENDENCIA, EN EL MUNICIPIO DE PACHUCA</a:t>
              </a:r>
              <a:endParaRPr lang="es-MX" sz="1200" dirty="0"/>
            </a:p>
          </p:txBody>
        </p:sp>
      </p:grp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28650" y="3727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s-MX" altLang="es-MX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s-MX" altLang="es-MX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Elipse 10"/>
          <p:cNvSpPr/>
          <p:nvPr/>
        </p:nvSpPr>
        <p:spPr>
          <a:xfrm>
            <a:off x="3425781" y="3296994"/>
            <a:ext cx="2691684" cy="23825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373298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252</TotalTime>
  <Words>25</Words>
  <Application>Microsoft Office PowerPoint</Application>
  <PresentationFormat>Carta (216 x 279 mm)</PresentationFormat>
  <Paragraphs>5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Windows User</dc:creator>
  <cp:lastModifiedBy>Windows User</cp:lastModifiedBy>
  <cp:revision>5</cp:revision>
  <dcterms:created xsi:type="dcterms:W3CDTF">2023-11-28T18:49:07Z</dcterms:created>
  <dcterms:modified xsi:type="dcterms:W3CDTF">2023-12-04T19:28:34Z</dcterms:modified>
</cp:coreProperties>
</file>