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92668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2336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4460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089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5650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1748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82900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75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558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43725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2646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B55AA-C8A6-4694-91E4-F73E65013F1E}" type="datetimeFigureOut">
              <a:rPr lang="es-MX" smtClean="0"/>
              <a:t>29/11/2023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633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:\Users\Admin\Downloads\(JPG) LOGO_IP_LOGO ARMAS_FONDO BLANCO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" t="15297" r="6693" b="20295"/>
          <a:stretch/>
        </p:blipFill>
        <p:spPr bwMode="auto">
          <a:xfrm>
            <a:off x="4316640" y="1127140"/>
            <a:ext cx="3743325" cy="9139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1017434" y="1398164"/>
            <a:ext cx="318752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350" b="1" dirty="0"/>
              <a:t>DIRECCIÓN GENERAL DE ESTUDIOS Y PROYECTOS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1007774" y="2026007"/>
            <a:ext cx="68537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350" dirty="0"/>
              <a:t>CROQUIS DE MICROLOCALIZACIÓN</a:t>
            </a:r>
          </a:p>
          <a:p>
            <a:pPr algn="ctr"/>
            <a:endParaRPr lang="es-MX" sz="450" dirty="0"/>
          </a:p>
          <a:p>
            <a:pPr algn="ctr">
              <a:defRPr/>
            </a:pPr>
            <a:r>
              <a:rPr lang="es-MX" sz="1200" dirty="0"/>
              <a:t>ESTUDIO DE GEOTECNIA PARA DETERMINAR LA CAPACIDAD DE CARGA DEL SUELO DE LA RESERVA TERRITORIAL ZAPOTLÁN, EN EL MUNICIPIO DE ZAPOTLÁN DE JUÁREZ</a:t>
            </a:r>
            <a:endParaRPr lang="es-MX" sz="12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/>
          <a:srcRect l="37041" t="20627" r="1691" b="23007"/>
          <a:stretch/>
        </p:blipFill>
        <p:spPr>
          <a:xfrm>
            <a:off x="1435090" y="2939931"/>
            <a:ext cx="6426459" cy="3324032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4031087" y="4327301"/>
            <a:ext cx="1867437" cy="15454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7329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33</Words>
  <Application>Microsoft Office PowerPoint</Application>
  <PresentationFormat>Carta (216 x 279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3</cp:revision>
  <dcterms:created xsi:type="dcterms:W3CDTF">2023-11-28T18:49:07Z</dcterms:created>
  <dcterms:modified xsi:type="dcterms:W3CDTF">2023-11-29T15:33:56Z</dcterms:modified>
</cp:coreProperties>
</file>