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92668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2336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4460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089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5650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1748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82900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75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95587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43725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2646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B55AA-C8A6-4694-91E4-F73E65013F1E}" type="datetimeFigureOut">
              <a:rPr lang="es-MX" smtClean="0"/>
              <a:t>28/11/2023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6337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1007774" y="1127140"/>
            <a:ext cx="7052191" cy="4540370"/>
            <a:chOff x="2279559" y="359852"/>
            <a:chExt cx="9402921" cy="6053827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/>
            <a:srcRect l="13417" t="26466" r="12006" b="14537"/>
            <a:stretch/>
          </p:blipFill>
          <p:spPr>
            <a:xfrm>
              <a:off x="2343955" y="2369712"/>
              <a:ext cx="9092486" cy="4043967"/>
            </a:xfrm>
            <a:prstGeom prst="rect">
              <a:avLst/>
            </a:prstGeom>
          </p:spPr>
        </p:pic>
        <p:pic>
          <p:nvPicPr>
            <p:cNvPr id="5" name="Imagen 4" descr="C:\Users\Admin\Downloads\(JPG) LOGO_IP_LOGO ARMAS_FONDO BLANCO.jp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6" t="15297" r="6693" b="20295"/>
            <a:stretch/>
          </p:blipFill>
          <p:spPr bwMode="auto">
            <a:xfrm>
              <a:off x="6691380" y="359852"/>
              <a:ext cx="4991100" cy="121856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CuadroTexto 5"/>
            <p:cNvSpPr txBox="1"/>
            <p:nvPr/>
          </p:nvSpPr>
          <p:spPr>
            <a:xfrm>
              <a:off x="2292439" y="721217"/>
              <a:ext cx="42500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350" b="1" dirty="0"/>
                <a:t>DIRECCIÓN GENERAL DE ESTUDIOS Y PROYECTOS</a:t>
              </a:r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2279559" y="1558341"/>
              <a:ext cx="913836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350" dirty="0"/>
                <a:t>CROQUIS DE MICROLOCALIZACIÓN</a:t>
              </a:r>
            </a:p>
            <a:p>
              <a:pPr algn="ctr"/>
              <a:endParaRPr lang="es-MX" sz="450" dirty="0"/>
            </a:p>
            <a:p>
              <a:pPr algn="ctr"/>
              <a:r>
                <a:rPr lang="es-MX" sz="1200" dirty="0"/>
                <a:t>ESTUDIO Y PROYECTO PARA LA CONSTRUCCIÓN DEL NUEVO EDIFICIO DE OFICINAS GUBERNAMENTALES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7329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21</Words>
  <Application>Microsoft Office PowerPoint</Application>
  <PresentationFormat>Carta (216 x 279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2</cp:revision>
  <dcterms:created xsi:type="dcterms:W3CDTF">2023-11-28T18:49:07Z</dcterms:created>
  <dcterms:modified xsi:type="dcterms:W3CDTF">2023-11-28T19:56:36Z</dcterms:modified>
</cp:coreProperties>
</file>