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7053263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7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8827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494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978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427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51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4752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1775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98716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80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629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2919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53710-97AF-491E-AD4F-A583AD5F379A}" type="datetimeFigureOut">
              <a:rPr lang="es-MX" smtClean="0"/>
              <a:t>15/11/2023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64148-D0EF-4D98-A890-E5F15AF0468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21145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937DA82-9B80-889C-A11E-03885BF52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482"/>
            <a:ext cx="9144000" cy="563903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A0BD4C0-BD08-12BE-8E95-87BA4F9451EF}"/>
              </a:ext>
            </a:extLst>
          </p:cNvPr>
          <p:cNvSpPr txBox="1"/>
          <p:nvPr/>
        </p:nvSpPr>
        <p:spPr>
          <a:xfrm>
            <a:off x="6387548" y="5499652"/>
            <a:ext cx="231913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</a:rPr>
              <a:t>CROQUIS MICROLOCALIZACION</a:t>
            </a:r>
            <a:endParaRPr lang="es-MX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3509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2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Oficialía Mayor</dc:creator>
  <cp:lastModifiedBy>Oficialía Mayor</cp:lastModifiedBy>
  <cp:revision>1</cp:revision>
  <cp:lastPrinted>2023-11-15T19:46:44Z</cp:lastPrinted>
  <dcterms:created xsi:type="dcterms:W3CDTF">2023-11-15T19:45:34Z</dcterms:created>
  <dcterms:modified xsi:type="dcterms:W3CDTF">2023-11-15T19:47:01Z</dcterms:modified>
</cp:coreProperties>
</file>