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letter"/>
  <p:notesSz cx="9144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34" autoAdjust="0"/>
    <p:restoredTop sz="94660"/>
  </p:normalViewPr>
  <p:slideViewPr>
    <p:cSldViewPr snapToGrid="0">
      <p:cViewPr>
        <p:scale>
          <a:sx n="66" d="100"/>
          <a:sy n="66" d="100"/>
        </p:scale>
        <p:origin x="2118" y="10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08E71-317D-4814-82A0-4765D60C66BB}" type="datetimeFigureOut">
              <a:rPr lang="es-MX" smtClean="0"/>
              <a:t>10/11/2023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CAC6E-8B59-4AD5-9391-2D868075B6A8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1580948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08E71-317D-4814-82A0-4765D60C66BB}" type="datetimeFigureOut">
              <a:rPr lang="es-MX" smtClean="0"/>
              <a:t>10/11/2023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CAC6E-8B59-4AD5-9391-2D868075B6A8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3364636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08E71-317D-4814-82A0-4765D60C66BB}" type="datetimeFigureOut">
              <a:rPr lang="es-MX" smtClean="0"/>
              <a:t>10/11/2023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CAC6E-8B59-4AD5-9391-2D868075B6A8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9299635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08E71-317D-4814-82A0-4765D60C66BB}" type="datetimeFigureOut">
              <a:rPr lang="es-MX" smtClean="0"/>
              <a:t>10/11/2023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CAC6E-8B59-4AD5-9391-2D868075B6A8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9067343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08E71-317D-4814-82A0-4765D60C66BB}" type="datetimeFigureOut">
              <a:rPr lang="es-MX" smtClean="0"/>
              <a:t>10/11/2023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CAC6E-8B59-4AD5-9391-2D868075B6A8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7524681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08E71-317D-4814-82A0-4765D60C66BB}" type="datetimeFigureOut">
              <a:rPr lang="es-MX" smtClean="0"/>
              <a:t>10/11/2023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CAC6E-8B59-4AD5-9391-2D868075B6A8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0320305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08E71-317D-4814-82A0-4765D60C66BB}" type="datetimeFigureOut">
              <a:rPr lang="es-MX" smtClean="0"/>
              <a:t>10/11/2023</a:t>
            </a:fld>
            <a:endParaRPr lang="es-MX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CAC6E-8B59-4AD5-9391-2D868075B6A8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6520110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08E71-317D-4814-82A0-4765D60C66BB}" type="datetimeFigureOut">
              <a:rPr lang="es-MX" smtClean="0"/>
              <a:t>10/11/2023</a:t>
            </a:fld>
            <a:endParaRPr lang="es-MX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CAC6E-8B59-4AD5-9391-2D868075B6A8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7768798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08E71-317D-4814-82A0-4765D60C66BB}" type="datetimeFigureOut">
              <a:rPr lang="es-MX" smtClean="0"/>
              <a:t>10/11/2023</a:t>
            </a:fld>
            <a:endParaRPr lang="es-MX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CAC6E-8B59-4AD5-9391-2D868075B6A8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8471651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08E71-317D-4814-82A0-4765D60C66BB}" type="datetimeFigureOut">
              <a:rPr lang="es-MX" smtClean="0"/>
              <a:t>10/11/2023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CAC6E-8B59-4AD5-9391-2D868075B6A8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7835716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08E71-317D-4814-82A0-4765D60C66BB}" type="datetimeFigureOut">
              <a:rPr lang="es-MX" smtClean="0"/>
              <a:t>10/11/2023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CAC6E-8B59-4AD5-9391-2D868075B6A8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3714863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F08E71-317D-4814-82A0-4765D60C66BB}" type="datetimeFigureOut">
              <a:rPr lang="es-MX" smtClean="0"/>
              <a:t>10/11/2023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9CAC6E-8B59-4AD5-9391-2D868075B6A8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7971755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57DFAEB7-71C9-4B8E-6A47-5727FC0C5F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62350" cy="6858000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C939138D-92FD-DA32-38C3-2BCECE8D86C5}"/>
              </a:ext>
            </a:extLst>
          </p:cNvPr>
          <p:cNvSpPr txBox="1"/>
          <p:nvPr/>
        </p:nvSpPr>
        <p:spPr>
          <a:xfrm>
            <a:off x="4905829" y="6284685"/>
            <a:ext cx="3889828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es-ES" dirty="0"/>
              <a:t>CROQUIS MICROLOCALIZACION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38210471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3</TotalTime>
  <Words>2</Words>
  <Application>Microsoft Office PowerPoint</Application>
  <PresentationFormat>Carta (216 x 279 mm)</PresentationFormat>
  <Paragraphs>1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Oficialía Mayor</dc:creator>
  <cp:lastModifiedBy>Oficialía Mayor</cp:lastModifiedBy>
  <cp:revision>1</cp:revision>
  <dcterms:created xsi:type="dcterms:W3CDTF">2023-11-10T19:45:26Z</dcterms:created>
  <dcterms:modified xsi:type="dcterms:W3CDTF">2023-11-10T19:49:09Z</dcterms:modified>
</cp:coreProperties>
</file>