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8187AC4-E32A-4CBA-906A-9B469CA78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26" y="1988731"/>
            <a:ext cx="5896947" cy="403519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9961B09-0D8E-422E-A96A-DBBD3C8C12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76" t="25800" r="9387" b="15637"/>
          <a:stretch/>
        </p:blipFill>
        <p:spPr>
          <a:xfrm>
            <a:off x="317241" y="6419461"/>
            <a:ext cx="6064898" cy="225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12</cp:revision>
  <cp:lastPrinted>2020-11-11T21:29:24Z</cp:lastPrinted>
  <dcterms:created xsi:type="dcterms:W3CDTF">2020-11-11T16:37:22Z</dcterms:created>
  <dcterms:modified xsi:type="dcterms:W3CDTF">2020-11-11T21:38:45Z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263179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