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2" d="100"/>
          <a:sy n="52" d="100"/>
        </p:scale>
        <p:origin x="22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8681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6600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601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81165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8044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632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8160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847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19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7977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42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630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pn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pn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118B1B1-C902-443A-AB97-ABA1549588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66" t="21368" r="43045" b="67577"/>
          <a:stretch/>
        </p:blipFill>
        <p:spPr>
          <a:xfrm>
            <a:off x="0" y="279918"/>
            <a:ext cx="6858000" cy="145557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B1485580-97CD-48B2-84D2-FA401D463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174" y="1988731"/>
            <a:ext cx="6046238" cy="403519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6E2B8F6A-8B8A-4FAC-A9CF-74FFF263CD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40" t="22774" r="11361" b="11613"/>
          <a:stretch/>
        </p:blipFill>
        <p:spPr>
          <a:xfrm>
            <a:off x="517848" y="6277166"/>
            <a:ext cx="5953503" cy="2586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2524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</TotalTime>
  <Words>0</Words>
  <Application>Microsoft Office PowerPoint</Application>
  <PresentationFormat>Carta (216 x 279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UsuarioSSC</dc:creator>
  <cp:lastModifiedBy>UsuarioSSC</cp:lastModifiedBy>
  <cp:revision>11</cp:revision>
  <cp:lastPrinted>2020-11-11T21:17:34Z</cp:lastPrinted>
  <dcterms:created xsi:type="dcterms:W3CDTF">2020-11-11T16:37:22Z</dcterms:created>
  <dcterms:modified xsi:type="dcterms:W3CDTF">2020-11-11T21:19:58Z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269103</vt:lpwstr>
  </property>
  <property fmtid="{D5CDD505-2E9C-101B-9397-08002B2CF9AE}" name="NXPowerLiteSettings" pid="3">
    <vt:lpwstr>C5000400038000</vt:lpwstr>
  </property>
  <property fmtid="{D5CDD505-2E9C-101B-9397-08002B2CF9AE}" name="NXPowerLiteVersion" pid="4">
    <vt:lpwstr>D8.0.4</vt:lpwstr>
  </property>
</Properties>
</file>