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58A503F-C86F-491C-B665-C4549DD3D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51" y="1919919"/>
            <a:ext cx="6512768" cy="403519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9C5C384-E79A-4B48-969E-57A03DBE1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5" t="29189" r="17007" b="9345"/>
          <a:stretch/>
        </p:blipFill>
        <p:spPr>
          <a:xfrm>
            <a:off x="167951" y="6139542"/>
            <a:ext cx="6339384" cy="272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11</cp:revision>
  <cp:lastPrinted>2020-11-11T21:06:30Z</cp:lastPrinted>
  <dcterms:created xsi:type="dcterms:W3CDTF">2020-11-11T16:37:22Z</dcterms:created>
  <dcterms:modified xsi:type="dcterms:W3CDTF">2020-11-11T21:06:37Z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285351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