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2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DC33D76-5F10-4B26-A226-A0A44CA74F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5" t="19658" r="6123" b="14520"/>
          <a:stretch/>
        </p:blipFill>
        <p:spPr>
          <a:xfrm>
            <a:off x="321906" y="6083558"/>
            <a:ext cx="6214187" cy="253792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0EA4B20-E545-4122-8496-E42979C08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905" y="1891927"/>
            <a:ext cx="6214187" cy="403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11</cp:revision>
  <cp:lastPrinted>2020-11-11T20:55:19Z</cp:lastPrinted>
  <dcterms:created xsi:type="dcterms:W3CDTF">2020-11-11T16:37:22Z</dcterms:created>
  <dcterms:modified xsi:type="dcterms:W3CDTF">2020-11-11T20:55:21Z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271870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