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22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EF1B632-DBEE-48C8-9789-47C2F84424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65" t="23381" r="11564" b="10797"/>
          <a:stretch/>
        </p:blipFill>
        <p:spPr>
          <a:xfrm>
            <a:off x="279918" y="6326155"/>
            <a:ext cx="6270172" cy="272441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8B499C9-0986-4819-A7AE-29AF4A5665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918" y="2013225"/>
            <a:ext cx="6270172" cy="403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11</cp:revision>
  <cp:lastPrinted>2020-11-11T20:38:45Z</cp:lastPrinted>
  <dcterms:created xsi:type="dcterms:W3CDTF">2020-11-11T16:37:22Z</dcterms:created>
  <dcterms:modified xsi:type="dcterms:W3CDTF">2020-11-11T20:39:16Z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274274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