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-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11F2C28-4C61-4AA2-96B3-2DC3307FA7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8" t="22332" r="10926" b="13109"/>
          <a:stretch/>
        </p:blipFill>
        <p:spPr>
          <a:xfrm>
            <a:off x="272143" y="6070081"/>
            <a:ext cx="6585857" cy="279400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338C380-66EC-4BB5-827E-BC3B7D428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00" y="1885188"/>
            <a:ext cx="6464300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12</cp:revision>
  <cp:lastPrinted>2020-11-11T20:22:06Z</cp:lastPrinted>
  <dcterms:created xsi:type="dcterms:W3CDTF">2020-11-11T16:37:22Z</dcterms:created>
  <dcterms:modified xsi:type="dcterms:W3CDTF">2020-11-11T20:24:55Z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290194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