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1176" y="-2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2F8080DF-F25A-4494-B49F-1C2398B3B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8" y="1988731"/>
            <a:ext cx="6316824" cy="403519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D804EC9-8CB9-4C2A-BBB7-06C3C16D47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46" t="21445" r="9932" b="17089"/>
          <a:stretch/>
        </p:blipFill>
        <p:spPr>
          <a:xfrm>
            <a:off x="270588" y="6189306"/>
            <a:ext cx="6238602" cy="250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12</cp:revision>
  <cp:lastPrinted>2020-11-11T19:58:46Z</cp:lastPrinted>
  <dcterms:created xsi:type="dcterms:W3CDTF">2020-11-11T16:37:22Z</dcterms:created>
  <dcterms:modified xsi:type="dcterms:W3CDTF">2020-11-11T19:58:49Z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278688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