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1176" y="-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7868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6600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601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1165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78044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632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48160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8479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9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77977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4421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F12F0-F6EB-48AF-8B91-0BB17FB94E1E}" type="datetimeFigureOut">
              <a:rPr lang="es-MX" smtClean="0"/>
              <a:t>11/11/2020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67255-6C1C-4AC8-BEFC-6853FFE3D42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6304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pn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3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118B1B1-C902-443A-AB97-ABA1549588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66" t="21368" r="43045" b="67577"/>
          <a:stretch/>
        </p:blipFill>
        <p:spPr>
          <a:xfrm>
            <a:off x="0" y="279918"/>
            <a:ext cx="6858000" cy="145557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9F889BA-BADF-4DDD-AA1E-1BF8EB42C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88" y="1824425"/>
            <a:ext cx="6316824" cy="403519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DB0343F-D38B-4C8A-8322-3076E4E9DAA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67" t="19368" r="13473" b="18626"/>
          <a:stretch/>
        </p:blipFill>
        <p:spPr>
          <a:xfrm>
            <a:off x="270588" y="6277166"/>
            <a:ext cx="6316824" cy="239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524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0</Words>
  <Application>Microsoft Office PowerPoint</Application>
  <PresentationFormat>Carta (216 x 279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UsuarioSSC</dc:creator>
  <cp:lastModifiedBy>UsuarioSSC</cp:lastModifiedBy>
  <cp:revision>10</cp:revision>
  <cp:lastPrinted>2020-11-11T19:30:18Z</cp:lastPrinted>
  <dcterms:created xsi:type="dcterms:W3CDTF">2020-11-11T16:37:22Z</dcterms:created>
  <dcterms:modified xsi:type="dcterms:W3CDTF">2020-11-11T19:30:19Z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281647</vt:lpwstr>
  </property>
  <property fmtid="{D5CDD505-2E9C-101B-9397-08002B2CF9AE}" name="NXPowerLiteSettings" pid="3">
    <vt:lpwstr>C5000400038000</vt:lpwstr>
  </property>
  <property fmtid="{D5CDD505-2E9C-101B-9397-08002B2CF9AE}" name="NXPowerLiteVersion" pid="4">
    <vt:lpwstr>D8.0.4</vt:lpwstr>
  </property>
</Properties>
</file>