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5" d="100"/>
          <a:sy n="75" d="100"/>
        </p:scale>
        <p:origin x="1716" y="-1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78681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96600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76018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81165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78044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86329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48160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8479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31969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77977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4421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26304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2.png" Type="http://schemas.openxmlformats.org/officeDocument/2006/relationships/image"/><Relationship Id="rId2" Target="../media/image1.pn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3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1118B1B1-C902-443A-AB97-ABA1549588B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766" t="21368" r="43045" b="67577"/>
          <a:stretch/>
        </p:blipFill>
        <p:spPr>
          <a:xfrm>
            <a:off x="0" y="279918"/>
            <a:ext cx="6858000" cy="1455576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CA7B863E-D74D-43D4-A03D-301F0A89D75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354" t="18541" r="6666" b="12249"/>
          <a:stretch/>
        </p:blipFill>
        <p:spPr>
          <a:xfrm>
            <a:off x="186612" y="5859623"/>
            <a:ext cx="6493979" cy="2839877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09484651-7D2F-410B-8B95-E070485257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356" y="1824425"/>
            <a:ext cx="6379288" cy="4035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25241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</TotalTime>
  <Words>0</Words>
  <Application>Microsoft Office PowerPoint</Application>
  <PresentationFormat>Carta (216 x 279 mm)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UsuarioSSC</dc:creator>
  <cp:lastModifiedBy>UsuarioSSC</cp:lastModifiedBy>
  <cp:revision>8</cp:revision>
  <cp:lastPrinted>2020-11-11T19:07:34Z</cp:lastPrinted>
  <dcterms:created xsi:type="dcterms:W3CDTF">2020-11-11T16:37:22Z</dcterms:created>
  <dcterms:modified xsi:type="dcterms:W3CDTF">2020-11-11T19:07:38Z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316571</vt:lpwstr>
  </property>
  <property fmtid="{D5CDD505-2E9C-101B-9397-08002B2CF9AE}" name="NXPowerLiteSettings" pid="3">
    <vt:lpwstr>C5000400038000</vt:lpwstr>
  </property>
  <property fmtid="{D5CDD505-2E9C-101B-9397-08002B2CF9AE}" name="NXPowerLiteVersion" pid="4">
    <vt:lpwstr>D8.0.4</vt:lpwstr>
  </property>
</Properties>
</file>