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223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D665CA7-BDCA-4303-B765-6D11B4F3322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556" t="33992" r="16000" b="17985"/>
          <a:stretch/>
        </p:blipFill>
        <p:spPr>
          <a:xfrm>
            <a:off x="280514" y="6294119"/>
            <a:ext cx="6403967" cy="223266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3CA719E-2709-489E-8FFA-218F24DBB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617" y="2258921"/>
            <a:ext cx="6150766" cy="403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6</cp:revision>
  <cp:lastPrinted>2020-11-11T18:20:32Z</cp:lastPrinted>
  <dcterms:created xsi:type="dcterms:W3CDTF">2020-11-11T16:37:22Z</dcterms:created>
  <dcterms:modified xsi:type="dcterms:W3CDTF">2020-11-11T18:20:36Z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273964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