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-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1DF68EC-AD46-4D8E-9C7A-EA80151573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3" t="22227" r="6667" b="27871"/>
          <a:stretch/>
        </p:blipFill>
        <p:spPr>
          <a:xfrm>
            <a:off x="205273" y="6410323"/>
            <a:ext cx="6502241" cy="201930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3408F3B-FD88-4B5A-A30D-608877E3D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515" y="2055309"/>
            <a:ext cx="6296969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5</cp:revision>
  <cp:lastPrinted>2020-11-11T18:06:43Z</cp:lastPrinted>
  <dcterms:created xsi:type="dcterms:W3CDTF">2020-11-11T16:37:22Z</dcterms:created>
  <dcterms:modified xsi:type="dcterms:W3CDTF">2020-11-11T18:07:26Z</dcterms:modified>
</cp:coreProperties>
</file>