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1716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pn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820FE2A-43D7-4DD9-933A-49D22B8CF1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73" y="2055310"/>
            <a:ext cx="6447453" cy="403519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68E5D9C-1508-4D3D-9D45-692D63E2A2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93" t="23650" r="7963" b="24638"/>
          <a:stretch/>
        </p:blipFill>
        <p:spPr>
          <a:xfrm>
            <a:off x="205273" y="6286500"/>
            <a:ext cx="6447453" cy="210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4</cp:revision>
  <cp:lastPrinted>2020-11-11T17:44:08Z</cp:lastPrinted>
  <dcterms:created xsi:type="dcterms:W3CDTF">2020-11-11T16:37:22Z</dcterms:created>
  <dcterms:modified xsi:type="dcterms:W3CDTF">2020-11-11T17:44:09Z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275800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