
<file path=[Content_Types].xml><?xml version="1.0" encoding="utf-8"?>
<Types xmlns="http://schemas.openxmlformats.org/package/2006/content-types"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66" d="100"/>
          <a:sy n="66" d="100"/>
        </p:scale>
        <p:origin x="1920" y="-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786813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96600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76018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81165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78044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86329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48160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8479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31969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77977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4421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26304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2.png" Type="http://schemas.openxmlformats.org/officeDocument/2006/relationships/image"/><Relationship Id="rId2" Target="../media/image1.png" Type="http://schemas.openxmlformats.org/officeDocument/2006/relationships/image"/><Relationship Id="rId1" Target="../slideLayouts/slideLayout1.xml" Type="http://schemas.openxmlformats.org/officeDocument/2006/relationships/slideLayout"/><Relationship Id="rId4" Target="../media/image3.jpe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1118B1B1-C902-443A-AB97-ABA1549588B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766" t="21368" r="43045" b="67577"/>
          <a:stretch/>
        </p:blipFill>
        <p:spPr>
          <a:xfrm>
            <a:off x="0" y="279918"/>
            <a:ext cx="6858000" cy="1455576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EEA0070F-AF8F-4EF3-A8A3-73FE13BA8E2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77" t="23814" r="7500" b="26285"/>
          <a:stretch/>
        </p:blipFill>
        <p:spPr>
          <a:xfrm>
            <a:off x="-1" y="6410324"/>
            <a:ext cx="6731911" cy="2105026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FAC327AB-BAD9-43FF-9323-032431792B4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611" r="6111"/>
          <a:stretch/>
        </p:blipFill>
        <p:spPr>
          <a:xfrm>
            <a:off x="504825" y="2221026"/>
            <a:ext cx="5848350" cy="4035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25241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0</Words>
  <Application>Microsoft Office PowerPoint</Application>
  <PresentationFormat>Carta (216 x 279 mm)</PresentationFormat>
  <Paragraphs>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UsuarioSSC</dc:creator>
  <cp:lastModifiedBy>UsuarioSSC</cp:lastModifiedBy>
  <cp:revision>3</cp:revision>
  <cp:lastPrinted>2020-11-11T17:26:26Z</cp:lastPrinted>
  <dcterms:created xsi:type="dcterms:W3CDTF">2020-11-11T16:37:22Z</dcterms:created>
  <dcterms:modified xsi:type="dcterms:W3CDTF">2020-11-11T17:26:31Z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295840</vt:lpwstr>
  </property>
  <property fmtid="{D5CDD505-2E9C-101B-9397-08002B2CF9AE}" name="NXPowerLiteSettings" pid="3">
    <vt:lpwstr>C5000400038000</vt:lpwstr>
  </property>
  <property fmtid="{D5CDD505-2E9C-101B-9397-08002B2CF9AE}" name="NXPowerLiteVersion" pid="4">
    <vt:lpwstr>D8.0.4</vt:lpwstr>
  </property>
</Properties>
</file>