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1716" y="-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8681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6600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6018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81165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8044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6329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8160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8479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19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7977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442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630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media/image1.pn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118B1B1-C902-443A-AB97-ABA1549588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66" t="21368" r="43045" b="69472"/>
          <a:stretch/>
        </p:blipFill>
        <p:spPr>
          <a:xfrm>
            <a:off x="0" y="279919"/>
            <a:ext cx="6858000" cy="1205982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6BF3692-A9AF-4BFF-B1F6-7E077822EA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50" t="32953" r="23194" b="10722"/>
          <a:stretch/>
        </p:blipFill>
        <p:spPr>
          <a:xfrm>
            <a:off x="265697" y="6006581"/>
            <a:ext cx="6592303" cy="28575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59D939AF-7386-472B-B2DB-F4BD041FD5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00" y="1920583"/>
            <a:ext cx="5842000" cy="403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2524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0</Words>
  <Application>Microsoft Office PowerPoint</Application>
  <PresentationFormat>Carta (216 x 279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UsuarioSSC</dc:creator>
  <cp:lastModifiedBy>UsuarioSSC</cp:lastModifiedBy>
  <cp:revision>3</cp:revision>
  <cp:lastPrinted>2020-11-11T16:53:21Z</cp:lastPrinted>
  <dcterms:created xsi:type="dcterms:W3CDTF">2020-11-11T16:37:22Z</dcterms:created>
  <dcterms:modified xsi:type="dcterms:W3CDTF">2020-11-11T17:02:53Z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300229</vt:lpwstr>
  </property>
  <property fmtid="{D5CDD505-2E9C-101B-9397-08002B2CF9AE}" name="NXPowerLiteSettings" pid="3">
    <vt:lpwstr>C5000400038000</vt:lpwstr>
  </property>
  <property fmtid="{D5CDD505-2E9C-101B-9397-08002B2CF9AE}" name="NXPowerLiteVersion" pid="4">
    <vt:lpwstr>D8.0.4</vt:lpwstr>
  </property>
</Properties>
</file>