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13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21021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0844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1709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33896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36477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6982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42315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0277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28963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6578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67844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105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Imagen 156">
            <a:extLst>
              <a:ext uri="{FF2B5EF4-FFF2-40B4-BE49-F238E27FC236}">
                <a16:creationId xmlns:a16="http://schemas.microsoft.com/office/drawing/2014/main" id="{EB607168-1AA0-4925-BE80-5992A09F9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094" y="1307996"/>
            <a:ext cx="4808901" cy="4795304"/>
          </a:xfrm>
          <a:prstGeom prst="rect">
            <a:avLst/>
          </a:prstGeom>
        </p:spPr>
      </p:pic>
      <p:pic>
        <p:nvPicPr>
          <p:cNvPr id="158" name="Imagen 157">
            <a:extLst>
              <a:ext uri="{FF2B5EF4-FFF2-40B4-BE49-F238E27FC236}">
                <a16:creationId xmlns:a16="http://schemas.microsoft.com/office/drawing/2014/main" id="{ACC2C38E-9BC8-4771-95F3-8E575BD8AD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42" y="331360"/>
            <a:ext cx="3463237" cy="2037744"/>
          </a:xfrm>
          <a:prstGeom prst="rect">
            <a:avLst/>
          </a:prstGeom>
        </p:spPr>
      </p:pic>
      <p:pic>
        <p:nvPicPr>
          <p:cNvPr id="161" name="Imagen 160">
            <a:extLst>
              <a:ext uri="{FF2B5EF4-FFF2-40B4-BE49-F238E27FC236}">
                <a16:creationId xmlns:a16="http://schemas.microsoft.com/office/drawing/2014/main" id="{5F878464-3B4A-4E61-919A-8FCDC8FEA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2092" y="84076"/>
            <a:ext cx="3463237" cy="2037744"/>
          </a:xfrm>
          <a:prstGeom prst="rect">
            <a:avLst/>
          </a:prstGeom>
        </p:spPr>
      </p:pic>
      <p:cxnSp>
        <p:nvCxnSpPr>
          <p:cNvPr id="162" name="Conector recto de flecha 161">
            <a:extLst>
              <a:ext uri="{FF2B5EF4-FFF2-40B4-BE49-F238E27FC236}">
                <a16:creationId xmlns:a16="http://schemas.microsoft.com/office/drawing/2014/main" id="{ECC217C1-6F7B-4713-B366-ED6504B441DD}"/>
              </a:ext>
            </a:extLst>
          </p:cNvPr>
          <p:cNvCxnSpPr>
            <a:cxnSpLocks/>
          </p:cNvCxnSpPr>
          <p:nvPr/>
        </p:nvCxnSpPr>
        <p:spPr>
          <a:xfrm flipH="1" flipV="1">
            <a:off x="1295400" y="723900"/>
            <a:ext cx="3084981" cy="17653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ector recto de flecha 159">
            <a:extLst>
              <a:ext uri="{FF2B5EF4-FFF2-40B4-BE49-F238E27FC236}">
                <a16:creationId xmlns:a16="http://schemas.microsoft.com/office/drawing/2014/main" id="{207B09BB-CB2D-49E8-80F4-269EB35C1049}"/>
              </a:ext>
            </a:extLst>
          </p:cNvPr>
          <p:cNvCxnSpPr>
            <a:cxnSpLocks/>
          </p:cNvCxnSpPr>
          <p:nvPr/>
        </p:nvCxnSpPr>
        <p:spPr>
          <a:xfrm flipV="1">
            <a:off x="5842000" y="622504"/>
            <a:ext cx="2006600" cy="20834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8" name="Imagen 167">
            <a:extLst>
              <a:ext uri="{FF2B5EF4-FFF2-40B4-BE49-F238E27FC236}">
                <a16:creationId xmlns:a16="http://schemas.microsoft.com/office/drawing/2014/main" id="{B7DEAD94-D15B-4AB0-9F18-87966CDF2D0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708" t="2874" r="18501" b="1725"/>
          <a:stretch/>
        </p:blipFill>
        <p:spPr>
          <a:xfrm>
            <a:off x="5511815" y="4482467"/>
            <a:ext cx="3577869" cy="2204929"/>
          </a:xfrm>
          <a:prstGeom prst="rect">
            <a:avLst/>
          </a:prstGeom>
        </p:spPr>
      </p:pic>
      <p:cxnSp>
        <p:nvCxnSpPr>
          <p:cNvPr id="169" name="Conector recto de flecha 168">
            <a:extLst>
              <a:ext uri="{FF2B5EF4-FFF2-40B4-BE49-F238E27FC236}">
                <a16:creationId xmlns:a16="http://schemas.microsoft.com/office/drawing/2014/main" id="{5CF4D969-F9B5-41F1-9A0A-DCFDBAFAB188}"/>
              </a:ext>
            </a:extLst>
          </p:cNvPr>
          <p:cNvCxnSpPr>
            <a:cxnSpLocks/>
          </p:cNvCxnSpPr>
          <p:nvPr/>
        </p:nvCxnSpPr>
        <p:spPr>
          <a:xfrm>
            <a:off x="4718050" y="5296291"/>
            <a:ext cx="2787650" cy="58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1C2E7F8-CBD6-4AA1-B081-69513133B655}"/>
              </a:ext>
            </a:extLst>
          </p:cNvPr>
          <p:cNvSpPr txBox="1"/>
          <p:nvPr/>
        </p:nvSpPr>
        <p:spPr>
          <a:xfrm>
            <a:off x="122040" y="5787976"/>
            <a:ext cx="30116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OBRA: </a:t>
            </a:r>
            <a:r>
              <a:rPr lang="es-MX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RECONSTRUCCION DE DIVERSOS CAMINOS RURALES EN LA REGION HUEJUTLA</a:t>
            </a:r>
            <a:endParaRPr lang="es-MX" sz="1050" dirty="0"/>
          </a:p>
        </p:txBody>
      </p:sp>
    </p:spTree>
    <p:extLst>
      <p:ext uri="{BB962C8B-B14F-4D97-AF65-F5344CB8AC3E}">
        <p14:creationId xmlns:p14="http://schemas.microsoft.com/office/powerpoint/2010/main" val="9746226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11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4</cp:revision>
  <cp:lastPrinted>2020-08-18T17:35:17Z</cp:lastPrinted>
  <dcterms:created xsi:type="dcterms:W3CDTF">2020-08-13T14:25:28Z</dcterms:created>
  <dcterms:modified xsi:type="dcterms:W3CDTF">2020-08-18T17:44:47Z</dcterms:modified>
</cp:coreProperties>
</file>