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1" autoAdjust="0"/>
    <p:restoredTop sz="94660"/>
  </p:normalViewPr>
  <p:slideViewPr>
    <p:cSldViewPr snapToGrid="0">
      <p:cViewPr>
        <p:scale>
          <a:sx n="75" d="100"/>
          <a:sy n="75" d="100"/>
        </p:scale>
        <p:origin x="1422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469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58016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4737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958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990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8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858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5734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621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943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712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E7777-BA5B-4118-B9DE-E76BB5726792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784E3-5FAB-4960-878E-A3E51B5617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045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8" Target="../media/image7.jpeg" Type="http://schemas.openxmlformats.org/officeDocument/2006/relationships/image"/><Relationship Id="rId3" Target="../media/image2.png" Type="http://schemas.openxmlformats.org/officeDocument/2006/relationships/image"/><Relationship Id="rId7" Target="../media/image6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5.jpeg" Type="http://schemas.openxmlformats.org/officeDocument/2006/relationships/image"/><Relationship Id="rId5" Target="../media/image4.jpeg" Type="http://schemas.openxmlformats.org/officeDocument/2006/relationships/image"/><Relationship Id="rId10" Target="../media/image9.jpeg" Type="http://schemas.openxmlformats.org/officeDocument/2006/relationships/image"/><Relationship Id="rId4" Target="../media/image3.jpeg" Type="http://schemas.openxmlformats.org/officeDocument/2006/relationships/image"/><Relationship Id="rId9" Target="../media/image8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B1F3407-87C3-4C3F-92C8-BCF009E23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926096"/>
            <a:ext cx="3950484" cy="2809904"/>
          </a:xfrm>
          <a:prstGeom prst="rect">
            <a:avLst/>
          </a:prstGeom>
        </p:spPr>
      </p:pic>
      <p:pic>
        <p:nvPicPr>
          <p:cNvPr id="221" name="Imagen 220">
            <a:extLst>
              <a:ext uri="{FF2B5EF4-FFF2-40B4-BE49-F238E27FC236}">
                <a16:creationId xmlns:a16="http://schemas.microsoft.com/office/drawing/2014/main" id="{8A620F58-72BD-402D-B985-4ACCEE709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295" y="342901"/>
            <a:ext cx="3133085" cy="4213593"/>
          </a:xfrm>
          <a:prstGeom prst="rect">
            <a:avLst/>
          </a:prstGeom>
        </p:spPr>
      </p:pic>
      <p:pic>
        <p:nvPicPr>
          <p:cNvPr id="223" name="Imagen 222">
            <a:extLst>
              <a:ext uri="{FF2B5EF4-FFF2-40B4-BE49-F238E27FC236}">
                <a16:creationId xmlns:a16="http://schemas.microsoft.com/office/drawing/2014/main" id="{E93F12D7-3007-4F26-8BC9-4707BA745C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305" t="3555" r="48617" b="13014"/>
          <a:stretch/>
        </p:blipFill>
        <p:spPr>
          <a:xfrm>
            <a:off x="8115707" y="1570821"/>
            <a:ext cx="1047827" cy="1775629"/>
          </a:xfrm>
          <a:prstGeom prst="rect">
            <a:avLst/>
          </a:prstGeom>
        </p:spPr>
      </p:pic>
      <p:cxnSp>
        <p:nvCxnSpPr>
          <p:cNvPr id="225" name="Conector recto de flecha 224">
            <a:extLst>
              <a:ext uri="{FF2B5EF4-FFF2-40B4-BE49-F238E27FC236}">
                <a16:creationId xmlns:a16="http://schemas.microsoft.com/office/drawing/2014/main" id="{D83160CE-4628-42EB-BF3C-33D7822DC77B}"/>
              </a:ext>
            </a:extLst>
          </p:cNvPr>
          <p:cNvCxnSpPr>
            <a:cxnSpLocks/>
          </p:cNvCxnSpPr>
          <p:nvPr/>
        </p:nvCxnSpPr>
        <p:spPr>
          <a:xfrm flipV="1">
            <a:off x="7734301" y="2600325"/>
            <a:ext cx="1121569" cy="1857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0" name="Imagen 229">
            <a:extLst>
              <a:ext uri="{FF2B5EF4-FFF2-40B4-BE49-F238E27FC236}">
                <a16:creationId xmlns:a16="http://schemas.microsoft.com/office/drawing/2014/main" id="{A5594FD6-7718-4168-B818-0A76306378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822" r="34339"/>
          <a:stretch/>
        </p:blipFill>
        <p:spPr>
          <a:xfrm>
            <a:off x="7817000" y="61155"/>
            <a:ext cx="1132254" cy="1349612"/>
          </a:xfrm>
          <a:prstGeom prst="rect">
            <a:avLst/>
          </a:prstGeom>
        </p:spPr>
      </p:pic>
      <p:cxnSp>
        <p:nvCxnSpPr>
          <p:cNvPr id="231" name="Conector recto de flecha 230">
            <a:extLst>
              <a:ext uri="{FF2B5EF4-FFF2-40B4-BE49-F238E27FC236}">
                <a16:creationId xmlns:a16="http://schemas.microsoft.com/office/drawing/2014/main" id="{7C9C0B4C-64F5-4918-822E-378D408539B7}"/>
              </a:ext>
            </a:extLst>
          </p:cNvPr>
          <p:cNvCxnSpPr>
            <a:cxnSpLocks/>
          </p:cNvCxnSpPr>
          <p:nvPr/>
        </p:nvCxnSpPr>
        <p:spPr>
          <a:xfrm flipV="1">
            <a:off x="7434263" y="979989"/>
            <a:ext cx="1143117" cy="12349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" name="Imagen 234">
            <a:extLst>
              <a:ext uri="{FF2B5EF4-FFF2-40B4-BE49-F238E27FC236}">
                <a16:creationId xmlns:a16="http://schemas.microsoft.com/office/drawing/2014/main" id="{866BF124-1A55-444F-BB22-4380ED82D0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395" r="32667" b="47575"/>
          <a:stretch/>
        </p:blipFill>
        <p:spPr>
          <a:xfrm>
            <a:off x="3530600" y="1"/>
            <a:ext cx="2082800" cy="1640403"/>
          </a:xfrm>
          <a:prstGeom prst="rect">
            <a:avLst/>
          </a:prstGeom>
        </p:spPr>
      </p:pic>
      <p:cxnSp>
        <p:nvCxnSpPr>
          <p:cNvPr id="236" name="Conector recto de flecha 235">
            <a:extLst>
              <a:ext uri="{FF2B5EF4-FFF2-40B4-BE49-F238E27FC236}">
                <a16:creationId xmlns:a16="http://schemas.microsoft.com/office/drawing/2014/main" id="{2023D796-0CED-45C7-9933-FBF2150782FD}"/>
              </a:ext>
            </a:extLst>
          </p:cNvPr>
          <p:cNvCxnSpPr>
            <a:cxnSpLocks/>
          </p:cNvCxnSpPr>
          <p:nvPr/>
        </p:nvCxnSpPr>
        <p:spPr>
          <a:xfrm flipH="1" flipV="1">
            <a:off x="5407541" y="1132316"/>
            <a:ext cx="1664772" cy="4107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0" name="Imagen 239">
            <a:extLst>
              <a:ext uri="{FF2B5EF4-FFF2-40B4-BE49-F238E27FC236}">
                <a16:creationId xmlns:a16="http://schemas.microsoft.com/office/drawing/2014/main" id="{0FD46E13-B429-4A62-97E7-4CEB5088E78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965" t="26853" r="19888" b="22068"/>
          <a:stretch/>
        </p:blipFill>
        <p:spPr>
          <a:xfrm>
            <a:off x="3644891" y="1746589"/>
            <a:ext cx="2649953" cy="1511274"/>
          </a:xfrm>
          <a:prstGeom prst="rect">
            <a:avLst/>
          </a:prstGeom>
        </p:spPr>
      </p:pic>
      <p:cxnSp>
        <p:nvCxnSpPr>
          <p:cNvPr id="241" name="Conector recto de flecha 240">
            <a:extLst>
              <a:ext uri="{FF2B5EF4-FFF2-40B4-BE49-F238E27FC236}">
                <a16:creationId xmlns:a16="http://schemas.microsoft.com/office/drawing/2014/main" id="{41CA2958-7901-4478-81F0-E41A8196CDF3}"/>
              </a:ext>
            </a:extLst>
          </p:cNvPr>
          <p:cNvCxnSpPr>
            <a:cxnSpLocks/>
          </p:cNvCxnSpPr>
          <p:nvPr/>
        </p:nvCxnSpPr>
        <p:spPr>
          <a:xfrm flipH="1">
            <a:off x="5251331" y="1440657"/>
            <a:ext cx="2182932" cy="10841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" name="Imagen 244">
            <a:extLst>
              <a:ext uri="{FF2B5EF4-FFF2-40B4-BE49-F238E27FC236}">
                <a16:creationId xmlns:a16="http://schemas.microsoft.com/office/drawing/2014/main" id="{29ED47FC-D0AB-4F06-BF9E-D0E8592D743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293" r="16880"/>
          <a:stretch/>
        </p:blipFill>
        <p:spPr>
          <a:xfrm>
            <a:off x="6693684" y="4767093"/>
            <a:ext cx="2375417" cy="1968907"/>
          </a:xfrm>
          <a:prstGeom prst="rect">
            <a:avLst/>
          </a:prstGeom>
        </p:spPr>
      </p:pic>
      <p:cxnSp>
        <p:nvCxnSpPr>
          <p:cNvPr id="246" name="Conector recto de flecha 245">
            <a:extLst>
              <a:ext uri="{FF2B5EF4-FFF2-40B4-BE49-F238E27FC236}">
                <a16:creationId xmlns:a16="http://schemas.microsoft.com/office/drawing/2014/main" id="{5BFC6B4A-8A53-440F-A8B5-B6FF51454502}"/>
              </a:ext>
            </a:extLst>
          </p:cNvPr>
          <p:cNvCxnSpPr>
            <a:cxnSpLocks/>
          </p:cNvCxnSpPr>
          <p:nvPr/>
        </p:nvCxnSpPr>
        <p:spPr>
          <a:xfrm>
            <a:off x="5210176" y="5047314"/>
            <a:ext cx="2905531" cy="1342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Conector recto de flecha 248">
            <a:extLst>
              <a:ext uri="{FF2B5EF4-FFF2-40B4-BE49-F238E27FC236}">
                <a16:creationId xmlns:a16="http://schemas.microsoft.com/office/drawing/2014/main" id="{86EEEB6D-8204-485B-9A31-35F88FD848BF}"/>
              </a:ext>
            </a:extLst>
          </p:cNvPr>
          <p:cNvCxnSpPr>
            <a:cxnSpLocks/>
          </p:cNvCxnSpPr>
          <p:nvPr/>
        </p:nvCxnSpPr>
        <p:spPr>
          <a:xfrm>
            <a:off x="5210176" y="5047314"/>
            <a:ext cx="1984374" cy="9105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3" name="Imagen 252">
            <a:extLst>
              <a:ext uri="{FF2B5EF4-FFF2-40B4-BE49-F238E27FC236}">
                <a16:creationId xmlns:a16="http://schemas.microsoft.com/office/drawing/2014/main" id="{96E7B648-79CD-4CB2-AFEB-B7699810725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548" t="11198" r="5471" b="21215"/>
          <a:stretch/>
        </p:blipFill>
        <p:spPr>
          <a:xfrm>
            <a:off x="147077" y="2729054"/>
            <a:ext cx="3461060" cy="1606000"/>
          </a:xfrm>
          <a:prstGeom prst="rect">
            <a:avLst/>
          </a:prstGeom>
        </p:spPr>
      </p:pic>
      <p:cxnSp>
        <p:nvCxnSpPr>
          <p:cNvPr id="254" name="Conector recto de flecha 253">
            <a:extLst>
              <a:ext uri="{FF2B5EF4-FFF2-40B4-BE49-F238E27FC236}">
                <a16:creationId xmlns:a16="http://schemas.microsoft.com/office/drawing/2014/main" id="{3E55F3A8-816F-4B6B-AD8B-90134DFB6538}"/>
              </a:ext>
            </a:extLst>
          </p:cNvPr>
          <p:cNvCxnSpPr>
            <a:cxnSpLocks/>
          </p:cNvCxnSpPr>
          <p:nvPr/>
        </p:nvCxnSpPr>
        <p:spPr>
          <a:xfrm flipH="1" flipV="1">
            <a:off x="1365998" y="3429001"/>
            <a:ext cx="4325190" cy="13192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9" name="Imagen 258">
            <a:extLst>
              <a:ext uri="{FF2B5EF4-FFF2-40B4-BE49-F238E27FC236}">
                <a16:creationId xmlns:a16="http://schemas.microsoft.com/office/drawing/2014/main" id="{21AF18F7-41C4-4B4A-B5C1-209B8F7C286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737" r="18865"/>
          <a:stretch/>
        </p:blipFill>
        <p:spPr>
          <a:xfrm>
            <a:off x="64769" y="4420623"/>
            <a:ext cx="2655767" cy="2315377"/>
          </a:xfrm>
          <a:prstGeom prst="rect">
            <a:avLst/>
          </a:prstGeom>
        </p:spPr>
      </p:pic>
      <p:cxnSp>
        <p:nvCxnSpPr>
          <p:cNvPr id="260" name="Conector recto de flecha 259">
            <a:extLst>
              <a:ext uri="{FF2B5EF4-FFF2-40B4-BE49-F238E27FC236}">
                <a16:creationId xmlns:a16="http://schemas.microsoft.com/office/drawing/2014/main" id="{F2EF3D5F-8EF7-48DA-952D-B52A71A840AA}"/>
              </a:ext>
            </a:extLst>
          </p:cNvPr>
          <p:cNvCxnSpPr>
            <a:cxnSpLocks/>
          </p:cNvCxnSpPr>
          <p:nvPr/>
        </p:nvCxnSpPr>
        <p:spPr>
          <a:xfrm flipH="1">
            <a:off x="859504" y="5359494"/>
            <a:ext cx="3179096" cy="3803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10DC78AD-1CC8-4494-B164-A889B1BFF49F}"/>
              </a:ext>
            </a:extLst>
          </p:cNvPr>
          <p:cNvSpPr txBox="1"/>
          <p:nvPr/>
        </p:nvSpPr>
        <p:spPr>
          <a:xfrm>
            <a:off x="147077" y="577759"/>
            <a:ext cx="30116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OBRA: RECONSTRUCCION DE DIVERSOS CAMINOS RURALES EN LA REGION OTOMI TEPEHUA, EN LOS MUNICIPIOS DE HUEHUETLA Y TENANGO DE DORIA	</a:t>
            </a:r>
            <a:endParaRPr lang="es-MX" sz="1050" dirty="0"/>
          </a:p>
        </p:txBody>
      </p:sp>
    </p:spTree>
    <p:extLst>
      <p:ext uri="{BB962C8B-B14F-4D97-AF65-F5344CB8AC3E}">
        <p14:creationId xmlns:p14="http://schemas.microsoft.com/office/powerpoint/2010/main" val="16261145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3</cp:revision>
  <cp:lastPrinted>2020-08-18T16:55:10Z</cp:lastPrinted>
  <dcterms:created xsi:type="dcterms:W3CDTF">2020-08-13T15:01:47Z</dcterms:created>
  <dcterms:modified xsi:type="dcterms:W3CDTF">2020-08-18T16:55:12Z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620328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</Properties>
</file>