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1F650-8BE3-45C4-B551-65297079DCEC}" type="datetimeFigureOut">
              <a:rPr lang="es-MX" smtClean="0"/>
              <a:t>16/07/2019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86B37-C9CC-4273-9365-04CE4538EE6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392917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1F650-8BE3-45C4-B551-65297079DCEC}" type="datetimeFigureOut">
              <a:rPr lang="es-MX" smtClean="0"/>
              <a:t>16/07/2019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86B37-C9CC-4273-9365-04CE4538EE6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422794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1F650-8BE3-45C4-B551-65297079DCEC}" type="datetimeFigureOut">
              <a:rPr lang="es-MX" smtClean="0"/>
              <a:t>16/07/2019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86B37-C9CC-4273-9365-04CE4538EE6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055156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1F650-8BE3-45C4-B551-65297079DCEC}" type="datetimeFigureOut">
              <a:rPr lang="es-MX" smtClean="0"/>
              <a:t>16/07/2019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86B37-C9CC-4273-9365-04CE4538EE6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07921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1F650-8BE3-45C4-B551-65297079DCEC}" type="datetimeFigureOut">
              <a:rPr lang="es-MX" smtClean="0"/>
              <a:t>16/07/2019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86B37-C9CC-4273-9365-04CE4538EE6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411044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1F650-8BE3-45C4-B551-65297079DCEC}" type="datetimeFigureOut">
              <a:rPr lang="es-MX" smtClean="0"/>
              <a:t>16/07/2019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86B37-C9CC-4273-9365-04CE4538EE6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65922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1F650-8BE3-45C4-B551-65297079DCEC}" type="datetimeFigureOut">
              <a:rPr lang="es-MX" smtClean="0"/>
              <a:t>16/07/2019</a:t>
            </a:fld>
            <a:endParaRPr lang="es-MX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86B37-C9CC-4273-9365-04CE4538EE6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012656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1F650-8BE3-45C4-B551-65297079DCEC}" type="datetimeFigureOut">
              <a:rPr lang="es-MX" smtClean="0"/>
              <a:t>16/07/2019</a:t>
            </a:fld>
            <a:endParaRPr lang="es-MX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86B37-C9CC-4273-9365-04CE4538EE6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785485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1F650-8BE3-45C4-B551-65297079DCEC}" type="datetimeFigureOut">
              <a:rPr lang="es-MX" smtClean="0"/>
              <a:t>16/07/2019</a:t>
            </a:fld>
            <a:endParaRPr lang="es-MX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86B37-C9CC-4273-9365-04CE4538EE6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88751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1F650-8BE3-45C4-B551-65297079DCEC}" type="datetimeFigureOut">
              <a:rPr lang="es-MX" smtClean="0"/>
              <a:t>16/07/2019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86B37-C9CC-4273-9365-04CE4538EE6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15156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1F650-8BE3-45C4-B551-65297079DCEC}" type="datetimeFigureOut">
              <a:rPr lang="es-MX" smtClean="0"/>
              <a:t>16/07/2019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86B37-C9CC-4273-9365-04CE4538EE6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202383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51F650-8BE3-45C4-B551-65297079DCEC}" type="datetimeFigureOut">
              <a:rPr lang="es-MX" smtClean="0"/>
              <a:t>16/07/2019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E86B37-C9CC-4273-9365-04CE4538EE6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40155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b="15292"/>
          <a:stretch/>
        </p:blipFill>
        <p:spPr>
          <a:xfrm>
            <a:off x="1188720" y="1112018"/>
            <a:ext cx="10296603" cy="5132028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2782389" y="378823"/>
            <a:ext cx="62962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Croquis de acarreos  del banco de materiales a la obra 21 km. 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37172005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13</Words>
  <Application>Microsoft Office PowerPoint</Application>
  <PresentationFormat>Panorámica</PresentationFormat>
  <Paragraphs>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</dc:creator>
  <cp:lastModifiedBy>usuario</cp:lastModifiedBy>
  <cp:revision>1</cp:revision>
  <dcterms:created xsi:type="dcterms:W3CDTF">2019-07-16T14:57:47Z</dcterms:created>
  <dcterms:modified xsi:type="dcterms:W3CDTF">2019-07-16T15:00:29Z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214771</vt:lpwstr>
  </property>
  <property fmtid="{D5CDD505-2E9C-101B-9397-08002B2CF9AE}" name="NXPowerLiteSettings" pid="3">
    <vt:lpwstr>C700052003A000</vt:lpwstr>
  </property>
  <property fmtid="{D5CDD505-2E9C-101B-9397-08002B2CF9AE}" name="NXPowerLiteVersion" pid="4">
    <vt:lpwstr>D8.0.4</vt:lpwstr>
  </property>
</Properties>
</file>